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58" r:id="rId3"/>
  </p:sldIdLst>
  <p:sldSz cx="21386800" cy="30279975"/>
  <p:notesSz cx="6864350" cy="99949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22263" indent="134938" algn="l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46113" indent="268288" algn="l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968375" indent="403225" algn="l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292225" indent="536575" algn="l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5ECE"/>
    <a:srgbClr val="CC99FF"/>
    <a:srgbClr val="FF99CC"/>
    <a:srgbClr val="FF99FF"/>
    <a:srgbClr val="FF00FF"/>
    <a:srgbClr val="FF0066"/>
    <a:srgbClr val="CC66FF"/>
    <a:srgbClr val="9966FF"/>
    <a:srgbClr val="99FF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D042CE-44C8-4A50-B809-03C1CDA0B42F}" v="1" dt="2021-05-06T02:58:52.4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33" autoAdjust="0"/>
    <p:restoredTop sz="94629" autoAdjust="0"/>
  </p:normalViewPr>
  <p:slideViewPr>
    <p:cSldViewPr>
      <p:cViewPr>
        <p:scale>
          <a:sx n="50" d="100"/>
          <a:sy n="50" d="100"/>
        </p:scale>
        <p:origin x="372" y="30"/>
      </p:cViewPr>
      <p:guideLst>
        <p:guide orient="horz" pos="9537"/>
        <p:guide pos="67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hammad Azwadi Sulaiman" userId="26ec13010ae6586a" providerId="LiveId" clId="{30D042CE-44C8-4A50-B809-03C1CDA0B42F}"/>
    <pc:docChg chg="modSld">
      <pc:chgData name="Muhammad Azwadi Sulaiman" userId="26ec13010ae6586a" providerId="LiveId" clId="{30D042CE-44C8-4A50-B809-03C1CDA0B42F}" dt="2021-05-06T02:59:29.482" v="3" actId="1035"/>
      <pc:docMkLst>
        <pc:docMk/>
      </pc:docMkLst>
      <pc:sldChg chg="modSp mod">
        <pc:chgData name="Muhammad Azwadi Sulaiman" userId="26ec13010ae6586a" providerId="LiveId" clId="{30D042CE-44C8-4A50-B809-03C1CDA0B42F}" dt="2021-05-06T02:59:29.482" v="3" actId="1035"/>
        <pc:sldMkLst>
          <pc:docMk/>
          <pc:sldMk cId="0" sldId="258"/>
        </pc:sldMkLst>
        <pc:picChg chg="mod">
          <ac:chgData name="Muhammad Azwadi Sulaiman" userId="26ec13010ae6586a" providerId="LiveId" clId="{30D042CE-44C8-4A50-B809-03C1CDA0B42F}" dt="2021-05-06T02:59:29.482" v="3" actId="1035"/>
          <ac:picMkLst>
            <pc:docMk/>
            <pc:sldMk cId="0" sldId="258"/>
            <ac:picMk id="9" creationId="{BE823EFD-9E12-48D4-8ABE-CB06B6E052DF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3" tIns="45866" rIns="91733" bIns="4586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7788" y="0"/>
            <a:ext cx="297497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3" tIns="45866" rIns="91733" bIns="4586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93250"/>
            <a:ext cx="297497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3" tIns="45866" rIns="91733" bIns="4586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7788" y="9493250"/>
            <a:ext cx="297497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3" tIns="45866" rIns="91733" bIns="4586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A936DCD-87D3-427A-ADDA-FA2045349B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7779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3" tIns="45866" rIns="91733" bIns="4586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7788" y="0"/>
            <a:ext cx="297497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3" tIns="45866" rIns="91733" bIns="4586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08200" y="749300"/>
            <a:ext cx="2647950" cy="374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48213"/>
            <a:ext cx="5492750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3" tIns="45866" rIns="91733" bIns="458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93250"/>
            <a:ext cx="297497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3" tIns="45866" rIns="91733" bIns="4586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7788" y="9493250"/>
            <a:ext cx="297497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33" tIns="45866" rIns="91733" bIns="4586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95BF216-2905-4336-9B55-725F908D01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950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32226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64611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968375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292225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1615973" algn="l" defTabSz="64638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939168" algn="l" defTabSz="64638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262363" algn="l" defTabSz="64638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585557" algn="l" defTabSz="64638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DEF6B9C-9476-4B49-AA28-93284F79C3BF}" type="slidenum">
              <a:rPr lang="en-US" altLang="en-US" sz="1200" smtClean="0">
                <a:solidFill>
                  <a:srgbClr val="000000"/>
                </a:solidFill>
              </a:rPr>
              <a:pPr/>
              <a:t>2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3350" y="4955545"/>
            <a:ext cx="16040100" cy="10541917"/>
          </a:xfrm>
        </p:spPr>
        <p:txBody>
          <a:bodyPr anchor="b"/>
          <a:lstStyle>
            <a:lvl1pPr algn="ctr">
              <a:defRPr sz="105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3350" y="15903998"/>
            <a:ext cx="16040100" cy="7310649"/>
          </a:xfrm>
        </p:spPr>
        <p:txBody>
          <a:bodyPr/>
          <a:lstStyle>
            <a:lvl1pPr marL="0" indent="0" algn="ctr">
              <a:buNone/>
              <a:defRPr sz="4210"/>
            </a:lvl1pPr>
            <a:lvl2pPr marL="802020" indent="0" algn="ctr">
              <a:buNone/>
              <a:defRPr sz="3508"/>
            </a:lvl2pPr>
            <a:lvl3pPr marL="1604040" indent="0" algn="ctr">
              <a:buNone/>
              <a:defRPr sz="3158"/>
            </a:lvl3pPr>
            <a:lvl4pPr marL="2406061" indent="0" algn="ctr">
              <a:buNone/>
              <a:defRPr sz="2807"/>
            </a:lvl4pPr>
            <a:lvl5pPr marL="3208081" indent="0" algn="ctr">
              <a:buNone/>
              <a:defRPr sz="2807"/>
            </a:lvl5pPr>
            <a:lvl6pPr marL="4010101" indent="0" algn="ctr">
              <a:buNone/>
              <a:defRPr sz="2807"/>
            </a:lvl6pPr>
            <a:lvl7pPr marL="4812121" indent="0" algn="ctr">
              <a:buNone/>
              <a:defRPr sz="2807"/>
            </a:lvl7pPr>
            <a:lvl8pPr marL="5614142" indent="0" algn="ctr">
              <a:buNone/>
              <a:defRPr sz="2807"/>
            </a:lvl8pPr>
            <a:lvl9pPr marL="6416162" indent="0" algn="ctr">
              <a:buNone/>
              <a:defRPr sz="2807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DAEA1-6258-4959-8C70-43C1EE989C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2370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F2A34-2A05-49D2-A041-403C08B11C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5765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4929" y="1612128"/>
            <a:ext cx="4611529" cy="25660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343" y="1612128"/>
            <a:ext cx="13567251" cy="25660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99EF6-1835-4357-B6D5-BE72232CA6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758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051EC-76F6-4A38-AA02-2527052133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200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9204" y="7548971"/>
            <a:ext cx="18446115" cy="12595626"/>
          </a:xfrm>
        </p:spPr>
        <p:txBody>
          <a:bodyPr anchor="b"/>
          <a:lstStyle>
            <a:lvl1pPr>
              <a:defRPr sz="105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9204" y="20263756"/>
            <a:ext cx="18446115" cy="6623742"/>
          </a:xfrm>
        </p:spPr>
        <p:txBody>
          <a:bodyPr/>
          <a:lstStyle>
            <a:lvl1pPr marL="0" indent="0">
              <a:buNone/>
              <a:defRPr sz="4210">
                <a:solidFill>
                  <a:schemeClr val="tx1">
                    <a:tint val="75000"/>
                  </a:schemeClr>
                </a:solidFill>
              </a:defRPr>
            </a:lvl1pPr>
            <a:lvl2pPr marL="802020" indent="0">
              <a:buNone/>
              <a:defRPr sz="3508">
                <a:solidFill>
                  <a:schemeClr val="tx1">
                    <a:tint val="75000"/>
                  </a:schemeClr>
                </a:solidFill>
              </a:defRPr>
            </a:lvl2pPr>
            <a:lvl3pPr marL="1604040" indent="0">
              <a:buNone/>
              <a:defRPr sz="3158">
                <a:solidFill>
                  <a:schemeClr val="tx1">
                    <a:tint val="75000"/>
                  </a:schemeClr>
                </a:solidFill>
              </a:defRPr>
            </a:lvl3pPr>
            <a:lvl4pPr marL="2406061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4pPr>
            <a:lvl5pPr marL="3208081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5pPr>
            <a:lvl6pPr marL="4010101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6pPr>
            <a:lvl7pPr marL="4812121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7pPr>
            <a:lvl8pPr marL="5614142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8pPr>
            <a:lvl9pPr marL="6416162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138B7-46DE-42C9-BFD5-2AD2632B23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2828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343" y="8060641"/>
            <a:ext cx="9089390" cy="192123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7068" y="8060641"/>
            <a:ext cx="9089390" cy="192123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1F98B-E57D-4C53-ADB1-AB23B01598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0243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128" y="1612130"/>
            <a:ext cx="18446115" cy="585272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129" y="7422802"/>
            <a:ext cx="9047618" cy="3637800"/>
          </a:xfrm>
        </p:spPr>
        <p:txBody>
          <a:bodyPr anchor="b"/>
          <a:lstStyle>
            <a:lvl1pPr marL="0" indent="0">
              <a:buNone/>
              <a:defRPr sz="4210" b="1"/>
            </a:lvl1pPr>
            <a:lvl2pPr marL="802020" indent="0">
              <a:buNone/>
              <a:defRPr sz="3508" b="1"/>
            </a:lvl2pPr>
            <a:lvl3pPr marL="1604040" indent="0">
              <a:buNone/>
              <a:defRPr sz="3158" b="1"/>
            </a:lvl3pPr>
            <a:lvl4pPr marL="2406061" indent="0">
              <a:buNone/>
              <a:defRPr sz="2807" b="1"/>
            </a:lvl4pPr>
            <a:lvl5pPr marL="3208081" indent="0">
              <a:buNone/>
              <a:defRPr sz="2807" b="1"/>
            </a:lvl5pPr>
            <a:lvl6pPr marL="4010101" indent="0">
              <a:buNone/>
              <a:defRPr sz="2807" b="1"/>
            </a:lvl6pPr>
            <a:lvl7pPr marL="4812121" indent="0">
              <a:buNone/>
              <a:defRPr sz="2807" b="1"/>
            </a:lvl7pPr>
            <a:lvl8pPr marL="5614142" indent="0">
              <a:buNone/>
              <a:defRPr sz="2807" b="1"/>
            </a:lvl8pPr>
            <a:lvl9pPr marL="6416162" indent="0">
              <a:buNone/>
              <a:defRPr sz="28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3129" y="11060602"/>
            <a:ext cx="9047618" cy="16268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7067" y="7422802"/>
            <a:ext cx="9092176" cy="3637800"/>
          </a:xfrm>
        </p:spPr>
        <p:txBody>
          <a:bodyPr anchor="b"/>
          <a:lstStyle>
            <a:lvl1pPr marL="0" indent="0">
              <a:buNone/>
              <a:defRPr sz="4210" b="1"/>
            </a:lvl1pPr>
            <a:lvl2pPr marL="802020" indent="0">
              <a:buNone/>
              <a:defRPr sz="3508" b="1"/>
            </a:lvl2pPr>
            <a:lvl3pPr marL="1604040" indent="0">
              <a:buNone/>
              <a:defRPr sz="3158" b="1"/>
            </a:lvl3pPr>
            <a:lvl4pPr marL="2406061" indent="0">
              <a:buNone/>
              <a:defRPr sz="2807" b="1"/>
            </a:lvl4pPr>
            <a:lvl5pPr marL="3208081" indent="0">
              <a:buNone/>
              <a:defRPr sz="2807" b="1"/>
            </a:lvl5pPr>
            <a:lvl6pPr marL="4010101" indent="0">
              <a:buNone/>
              <a:defRPr sz="2807" b="1"/>
            </a:lvl6pPr>
            <a:lvl7pPr marL="4812121" indent="0">
              <a:buNone/>
              <a:defRPr sz="2807" b="1"/>
            </a:lvl7pPr>
            <a:lvl8pPr marL="5614142" indent="0">
              <a:buNone/>
              <a:defRPr sz="2807" b="1"/>
            </a:lvl8pPr>
            <a:lvl9pPr marL="6416162" indent="0">
              <a:buNone/>
              <a:defRPr sz="28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7067" y="11060602"/>
            <a:ext cx="9092176" cy="16268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68C34-EA76-4F6A-8EF4-7DFBACC465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6668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82BAF-033E-4CD3-AEFC-E0D5CD56F4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1975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0E8D9-F94B-4660-8963-37317AEA6B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5887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129" y="2018665"/>
            <a:ext cx="6897799" cy="7065328"/>
          </a:xfrm>
        </p:spPr>
        <p:txBody>
          <a:bodyPr anchor="b"/>
          <a:lstStyle>
            <a:lvl1pPr>
              <a:defRPr sz="561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2175" y="4359758"/>
            <a:ext cx="10827068" cy="21518408"/>
          </a:xfrm>
        </p:spPr>
        <p:txBody>
          <a:bodyPr/>
          <a:lstStyle>
            <a:lvl1pPr>
              <a:defRPr sz="5613"/>
            </a:lvl1pPr>
            <a:lvl2pPr>
              <a:defRPr sz="4912"/>
            </a:lvl2pPr>
            <a:lvl3pPr>
              <a:defRPr sz="4210"/>
            </a:lvl3pPr>
            <a:lvl4pPr>
              <a:defRPr sz="3508"/>
            </a:lvl4pPr>
            <a:lvl5pPr>
              <a:defRPr sz="3508"/>
            </a:lvl5pPr>
            <a:lvl6pPr>
              <a:defRPr sz="3508"/>
            </a:lvl6pPr>
            <a:lvl7pPr>
              <a:defRPr sz="3508"/>
            </a:lvl7pPr>
            <a:lvl8pPr>
              <a:defRPr sz="3508"/>
            </a:lvl8pPr>
            <a:lvl9pPr>
              <a:defRPr sz="350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129" y="9083992"/>
            <a:ext cx="6897799" cy="16829220"/>
          </a:xfrm>
        </p:spPr>
        <p:txBody>
          <a:bodyPr/>
          <a:lstStyle>
            <a:lvl1pPr marL="0" indent="0">
              <a:buNone/>
              <a:defRPr sz="2807"/>
            </a:lvl1pPr>
            <a:lvl2pPr marL="802020" indent="0">
              <a:buNone/>
              <a:defRPr sz="2456"/>
            </a:lvl2pPr>
            <a:lvl3pPr marL="1604040" indent="0">
              <a:buNone/>
              <a:defRPr sz="2105"/>
            </a:lvl3pPr>
            <a:lvl4pPr marL="2406061" indent="0">
              <a:buNone/>
              <a:defRPr sz="1754"/>
            </a:lvl4pPr>
            <a:lvl5pPr marL="3208081" indent="0">
              <a:buNone/>
              <a:defRPr sz="1754"/>
            </a:lvl5pPr>
            <a:lvl6pPr marL="4010101" indent="0">
              <a:buNone/>
              <a:defRPr sz="1754"/>
            </a:lvl6pPr>
            <a:lvl7pPr marL="4812121" indent="0">
              <a:buNone/>
              <a:defRPr sz="1754"/>
            </a:lvl7pPr>
            <a:lvl8pPr marL="5614142" indent="0">
              <a:buNone/>
              <a:defRPr sz="1754"/>
            </a:lvl8pPr>
            <a:lvl9pPr marL="6416162" indent="0">
              <a:buNone/>
              <a:defRPr sz="17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7110D-2DBA-45D1-BFAB-56CA279C83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5832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129" y="2018665"/>
            <a:ext cx="6897799" cy="7065328"/>
          </a:xfrm>
        </p:spPr>
        <p:txBody>
          <a:bodyPr anchor="b"/>
          <a:lstStyle>
            <a:lvl1pPr>
              <a:defRPr sz="561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092175" y="4359758"/>
            <a:ext cx="10827068" cy="21518408"/>
          </a:xfrm>
        </p:spPr>
        <p:txBody>
          <a:bodyPr rtlCol="0">
            <a:normAutofit/>
          </a:bodyPr>
          <a:lstStyle>
            <a:lvl1pPr marL="0" indent="0">
              <a:buNone/>
              <a:defRPr sz="5613"/>
            </a:lvl1pPr>
            <a:lvl2pPr marL="802020" indent="0">
              <a:buNone/>
              <a:defRPr sz="4912"/>
            </a:lvl2pPr>
            <a:lvl3pPr marL="1604040" indent="0">
              <a:buNone/>
              <a:defRPr sz="4210"/>
            </a:lvl3pPr>
            <a:lvl4pPr marL="2406061" indent="0">
              <a:buNone/>
              <a:defRPr sz="3508"/>
            </a:lvl4pPr>
            <a:lvl5pPr marL="3208081" indent="0">
              <a:buNone/>
              <a:defRPr sz="3508"/>
            </a:lvl5pPr>
            <a:lvl6pPr marL="4010101" indent="0">
              <a:buNone/>
              <a:defRPr sz="3508"/>
            </a:lvl6pPr>
            <a:lvl7pPr marL="4812121" indent="0">
              <a:buNone/>
              <a:defRPr sz="3508"/>
            </a:lvl7pPr>
            <a:lvl8pPr marL="5614142" indent="0">
              <a:buNone/>
              <a:defRPr sz="3508"/>
            </a:lvl8pPr>
            <a:lvl9pPr marL="6416162" indent="0">
              <a:buNone/>
              <a:defRPr sz="3508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129" y="9083992"/>
            <a:ext cx="6897799" cy="16829220"/>
          </a:xfrm>
        </p:spPr>
        <p:txBody>
          <a:bodyPr/>
          <a:lstStyle>
            <a:lvl1pPr marL="0" indent="0">
              <a:buNone/>
              <a:defRPr sz="2807"/>
            </a:lvl1pPr>
            <a:lvl2pPr marL="802020" indent="0">
              <a:buNone/>
              <a:defRPr sz="2456"/>
            </a:lvl2pPr>
            <a:lvl3pPr marL="1604040" indent="0">
              <a:buNone/>
              <a:defRPr sz="2105"/>
            </a:lvl3pPr>
            <a:lvl4pPr marL="2406061" indent="0">
              <a:buNone/>
              <a:defRPr sz="1754"/>
            </a:lvl4pPr>
            <a:lvl5pPr marL="3208081" indent="0">
              <a:buNone/>
              <a:defRPr sz="1754"/>
            </a:lvl5pPr>
            <a:lvl6pPr marL="4010101" indent="0">
              <a:buNone/>
              <a:defRPr sz="1754"/>
            </a:lvl6pPr>
            <a:lvl7pPr marL="4812121" indent="0">
              <a:buNone/>
              <a:defRPr sz="1754"/>
            </a:lvl7pPr>
            <a:lvl8pPr marL="5614142" indent="0">
              <a:buNone/>
              <a:defRPr sz="1754"/>
            </a:lvl8pPr>
            <a:lvl9pPr marL="6416162" indent="0">
              <a:buNone/>
              <a:defRPr sz="17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B2143-1C19-4027-BDC5-FACA1FC99A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6977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470025" y="1612900"/>
            <a:ext cx="18446750" cy="585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70025" y="8061325"/>
            <a:ext cx="18446750" cy="1921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025" y="28065413"/>
            <a:ext cx="4811713" cy="161131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5013" y="28065413"/>
            <a:ext cx="7216775" cy="161131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21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5063" y="28065413"/>
            <a:ext cx="4811712" cy="161131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21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904122D-B310-4176-A5A6-161F8E3A96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xStyles>
    <p:titleStyle>
      <a:lvl1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2pPr>
      <a:lvl3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3pPr>
      <a:lvl4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4pPr>
      <a:lvl5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1603375" rtl="0" fontAlgn="base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1603375" rtl="0" fontAlgn="base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1603375" rtl="0" fontAlgn="base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1603375" rtl="0" fontAlgn="base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400050" indent="-400050" algn="l" defTabSz="1603375" rtl="0" eaLnBrk="0" fontAlgn="base" hangingPunct="0">
        <a:lnSpc>
          <a:spcPct val="90000"/>
        </a:lnSpc>
        <a:spcBef>
          <a:spcPts val="1750"/>
        </a:spcBef>
        <a:spcAft>
          <a:spcPct val="0"/>
        </a:spcAft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01738" indent="-400050" algn="l" defTabSz="1603375" rtl="0" eaLnBrk="0" fontAlgn="base" hangingPunct="0">
        <a:lnSpc>
          <a:spcPct val="90000"/>
        </a:lnSpc>
        <a:spcBef>
          <a:spcPts val="875"/>
        </a:spcBef>
        <a:spcAft>
          <a:spcPct val="0"/>
        </a:spcAft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005013" indent="-400050" algn="l" defTabSz="1603375" rtl="0" eaLnBrk="0" fontAlgn="base" hangingPunct="0">
        <a:lnSpc>
          <a:spcPct val="90000"/>
        </a:lnSpc>
        <a:spcBef>
          <a:spcPts val="875"/>
        </a:spcBef>
        <a:spcAft>
          <a:spcPct val="0"/>
        </a:spcAft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806700" indent="-400050" algn="l" defTabSz="1603375" rtl="0" eaLnBrk="0" fontAlgn="base" hangingPunct="0">
        <a:lnSpc>
          <a:spcPct val="90000"/>
        </a:lnSpc>
        <a:spcBef>
          <a:spcPts val="875"/>
        </a:spcBef>
        <a:spcAft>
          <a:spcPct val="0"/>
        </a:spcAft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608388" indent="-400050" algn="l" defTabSz="1603375" rtl="0" eaLnBrk="0" fontAlgn="base" hangingPunct="0">
        <a:lnSpc>
          <a:spcPct val="90000"/>
        </a:lnSpc>
        <a:spcBef>
          <a:spcPts val="875"/>
        </a:spcBef>
        <a:spcAft>
          <a:spcPct val="0"/>
        </a:spcAft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4411111" indent="-401010" algn="l" defTabSz="160404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8" kern="1200">
          <a:solidFill>
            <a:schemeClr val="tx1"/>
          </a:solidFill>
          <a:latin typeface="+mn-lt"/>
          <a:ea typeface="+mn-ea"/>
          <a:cs typeface="+mn-cs"/>
        </a:defRPr>
      </a:lvl6pPr>
      <a:lvl7pPr marL="5213132" indent="-401010" algn="l" defTabSz="160404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8" kern="1200">
          <a:solidFill>
            <a:schemeClr val="tx1"/>
          </a:solidFill>
          <a:latin typeface="+mn-lt"/>
          <a:ea typeface="+mn-ea"/>
          <a:cs typeface="+mn-cs"/>
        </a:defRPr>
      </a:lvl7pPr>
      <a:lvl8pPr marL="6015152" indent="-401010" algn="l" defTabSz="160404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8" kern="1200">
          <a:solidFill>
            <a:schemeClr val="tx1"/>
          </a:solidFill>
          <a:latin typeface="+mn-lt"/>
          <a:ea typeface="+mn-ea"/>
          <a:cs typeface="+mn-cs"/>
        </a:defRPr>
      </a:lvl8pPr>
      <a:lvl9pPr marL="6817172" indent="-401010" algn="l" defTabSz="160404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1pPr>
      <a:lvl2pPr marL="802020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2pPr>
      <a:lvl3pPr marL="1604040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3pPr>
      <a:lvl4pPr marL="2406061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4pPr>
      <a:lvl5pPr marL="3208081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5pPr>
      <a:lvl6pPr marL="4010101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6pPr>
      <a:lvl7pPr marL="4812121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7pPr>
      <a:lvl8pPr marL="5614142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8pPr>
      <a:lvl9pPr marL="6416162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1F8A4-7F93-4992-A6FF-ECADDA945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4037" y="2003821"/>
            <a:ext cx="18446750" cy="801687"/>
          </a:xfrm>
        </p:spPr>
        <p:txBody>
          <a:bodyPr/>
          <a:lstStyle/>
          <a:p>
            <a:r>
              <a:rPr lang="en-US" b="1" dirty="0"/>
              <a:t>INSTRUCTIONS FOR E-POSTERS PREPARATION 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73907-E92F-4988-AA00-B5E2BC089C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2391" y="3027306"/>
            <a:ext cx="17376775" cy="10515599"/>
          </a:xfrm>
        </p:spPr>
        <p:txBody>
          <a:bodyPr/>
          <a:lstStyle/>
          <a:p>
            <a:r>
              <a:rPr lang="en-US" sz="4400" dirty="0"/>
              <a:t>Poster should be written ONLY in English language.</a:t>
            </a:r>
          </a:p>
          <a:p>
            <a:r>
              <a:rPr lang="en-US" sz="4400" dirty="0"/>
              <a:t>Title of the E-Poster (should be brief and match with the submitted full paper).</a:t>
            </a:r>
          </a:p>
          <a:p>
            <a:r>
              <a:rPr lang="en-US" sz="4400" dirty="0"/>
              <a:t>Names and affiliations of all authors (each author to be marked with superscript Arabic number (such as 1, 2) with their corresponding institute affiliation and their addresses.</a:t>
            </a:r>
          </a:p>
          <a:p>
            <a:r>
              <a:rPr lang="en-US" sz="4400" dirty="0"/>
              <a:t>The logo of the affiliated institution/university should be placed on the upper left hand corner, whilst the first author’s color photograph (passport style) should be placed on the upper right hand corner of the poster.</a:t>
            </a:r>
          </a:p>
          <a:p>
            <a:r>
              <a:rPr lang="en-US" sz="4400" dirty="0"/>
              <a:t>All posters will be set in portrait style orientation (and all information (i.e. text, data, photos, and figures) must be designed to appear within one window/slide.</a:t>
            </a:r>
          </a:p>
          <a:p>
            <a:r>
              <a:rPr lang="en-US" sz="4400" dirty="0"/>
              <a:t>Font size: ≥16.</a:t>
            </a:r>
          </a:p>
          <a:p>
            <a:r>
              <a:rPr lang="en-US" sz="4400" dirty="0"/>
              <a:t>File format: Required format (PDF and JPEG).</a:t>
            </a:r>
          </a:p>
          <a:p>
            <a:r>
              <a:rPr lang="en-US" sz="4400" dirty="0"/>
              <a:t>Please name the files based on your paper ID (PaperID.jpg, PaperID.pdf).</a:t>
            </a:r>
          </a:p>
          <a:p>
            <a:r>
              <a:rPr lang="en-US" sz="4400" dirty="0"/>
              <a:t>If you design your E-Poster in PowerPoint (PPT), ALL information must be appeared within ONE (1) slide only. Save your PPT into PDF and JPEG format.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EA0A485-05AF-4739-8659-718E18C32104}"/>
              </a:ext>
            </a:extLst>
          </p:cNvPr>
          <p:cNvSpPr txBox="1">
            <a:spLocks/>
          </p:cNvSpPr>
          <p:nvPr/>
        </p:nvSpPr>
        <p:spPr bwMode="auto">
          <a:xfrm>
            <a:off x="1470025" y="18608268"/>
            <a:ext cx="18446750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160337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77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160337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77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160337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77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160337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77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160337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77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1603375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77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1603375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77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1603375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77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1603375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77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dirty="0"/>
              <a:t>Content of e-poster presentation should have: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977420A-8BF1-4F46-92FD-B41641351F43}"/>
              </a:ext>
            </a:extLst>
          </p:cNvPr>
          <p:cNvSpPr txBox="1">
            <a:spLocks/>
          </p:cNvSpPr>
          <p:nvPr/>
        </p:nvSpPr>
        <p:spPr bwMode="auto">
          <a:xfrm>
            <a:off x="1649818" y="19407187"/>
            <a:ext cx="173767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00050" indent="-400050" algn="l" defTabSz="1603375" rtl="0" eaLnBrk="0" fontAlgn="base" hangingPunct="0">
              <a:lnSpc>
                <a:spcPct val="90000"/>
              </a:lnSpc>
              <a:spcBef>
                <a:spcPts val="1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01738" indent="-400050" algn="l" defTabSz="1603375" rtl="0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4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05013" indent="-400050" algn="l" defTabSz="1603375" rtl="0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06700" indent="-400050" algn="l" defTabSz="1603375" rtl="0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8388" indent="-400050" algn="l" defTabSz="1603375" rtl="0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11111" indent="-401010" algn="l" defTabSz="160404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Char char="•"/>
              <a:defRPr sz="31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13132" indent="-401010" algn="l" defTabSz="160404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Char char="•"/>
              <a:defRPr sz="31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15152" indent="-401010" algn="l" defTabSz="160404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Char char="•"/>
              <a:defRPr sz="31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17172" indent="-401010" algn="l" defTabSz="1604040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Char char="•"/>
              <a:defRPr sz="31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/>
              <a:t>Research (Introduction, Objectives, Materials and Methods, Results, Conclusion, References and Acknowledgment).</a:t>
            </a:r>
          </a:p>
          <a:p>
            <a:r>
              <a:rPr lang="en-US" sz="4400" dirty="0"/>
              <a:t>Contact details (optional), so that interested delegates may contact you.</a:t>
            </a:r>
          </a:p>
          <a:p>
            <a:r>
              <a:rPr lang="en-US" sz="4400" dirty="0"/>
              <a:t>Data must be given in units that are generally accepted in scientific publications (international metric system is preferred).</a:t>
            </a:r>
          </a:p>
        </p:txBody>
      </p:sp>
    </p:spTree>
    <p:extLst>
      <p:ext uri="{BB962C8B-B14F-4D97-AF65-F5344CB8AC3E}">
        <p14:creationId xmlns:p14="http://schemas.microsoft.com/office/powerpoint/2010/main" val="4253395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86133842-8BB9-4679-8715-ED0A8CC6CC71}"/>
              </a:ext>
            </a:extLst>
          </p:cNvPr>
          <p:cNvSpPr/>
          <p:nvPr/>
        </p:nvSpPr>
        <p:spPr>
          <a:xfrm>
            <a:off x="0" y="7325"/>
            <a:ext cx="21386800" cy="3550262"/>
          </a:xfrm>
          <a:prstGeom prst="rect">
            <a:avLst/>
          </a:prstGeom>
          <a:solidFill>
            <a:srgbClr val="7030A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2" name="Text Box 63"/>
          <p:cNvSpPr txBox="1">
            <a:spLocks noChangeArrowheads="1"/>
          </p:cNvSpPr>
          <p:nvPr/>
        </p:nvSpPr>
        <p:spPr bwMode="auto">
          <a:xfrm>
            <a:off x="-88014" y="3962619"/>
            <a:ext cx="202692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defTabSz="4175125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175125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175125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175125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175125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6600" b="1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295" name="Text Box 63"/>
          <p:cNvSpPr txBox="1">
            <a:spLocks noChangeArrowheads="1"/>
          </p:cNvSpPr>
          <p:nvPr/>
        </p:nvSpPr>
        <p:spPr bwMode="auto">
          <a:xfrm>
            <a:off x="4768242" y="6192881"/>
            <a:ext cx="115443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175125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175125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175125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175125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175125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00"/>
                </a:solidFill>
              </a:rPr>
              <a:t>Names and affiliations of all authors (each author to be marked with superscript Arabic number (such as 1, 2) with their corresponding institute affiliation and their addresses.</a:t>
            </a:r>
            <a:endParaRPr lang="en-US" altLang="en-US" sz="2800" b="1" dirty="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17712677" y="5641145"/>
            <a:ext cx="2654300" cy="3125787"/>
          </a:xfrm>
          <a:prstGeom prst="rect">
            <a:avLst/>
          </a:prstGeom>
          <a:ln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defTabSz="4175125">
              <a:lnSpc>
                <a:spcPct val="90000"/>
              </a:lnSpc>
              <a:spcBef>
                <a:spcPts val="1750"/>
              </a:spcBef>
              <a:buFont typeface="Arial" panose="020B0604020202020204" pitchFamily="34" charset="0"/>
              <a:buChar char="•"/>
              <a:defRPr sz="4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175125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4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175125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175125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175125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175125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175125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175125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175125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author’s color photograph (passport style)</a:t>
            </a:r>
          </a:p>
        </p:txBody>
      </p:sp>
      <p:sp>
        <p:nvSpPr>
          <p:cNvPr id="27" name="Rectangle 6">
            <a:extLst>
              <a:ext uri="{FF2B5EF4-FFF2-40B4-BE49-F238E27FC236}">
                <a16:creationId xmlns:a16="http://schemas.microsoft.com/office/drawing/2014/main" id="{EF476384-0464-4433-9E7C-E72BF11D56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807" y="5677583"/>
            <a:ext cx="2654300" cy="3125787"/>
          </a:xfrm>
          <a:prstGeom prst="rect">
            <a:avLst/>
          </a:prstGeom>
          <a:ln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defTabSz="4175125">
              <a:lnSpc>
                <a:spcPct val="90000"/>
              </a:lnSpc>
              <a:spcBef>
                <a:spcPts val="1750"/>
              </a:spcBef>
              <a:buFont typeface="Arial" panose="020B0604020202020204" pitchFamily="34" charset="0"/>
              <a:buChar char="•"/>
              <a:defRPr sz="4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175125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4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175125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175125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175125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175125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175125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175125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175125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of the affiliated institution/university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E823EFD-9E12-48D4-8ABE-CB06B6E052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0696" y="-100013"/>
            <a:ext cx="21397495" cy="3689222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0C40196F-2B7C-49C4-A04B-A6278DD32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017" y="9406016"/>
            <a:ext cx="20269200" cy="207197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defTabSz="2951163">
              <a:lnSpc>
                <a:spcPct val="90000"/>
              </a:lnSpc>
              <a:spcBef>
                <a:spcPts val="1750"/>
              </a:spcBef>
              <a:buFont typeface="Arial" panose="020B0604020202020204" pitchFamily="34" charset="0"/>
              <a:buChar char="•"/>
              <a:defRPr sz="4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2951163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4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2951163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2951163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2951163">
              <a:lnSpc>
                <a:spcPct val="90000"/>
              </a:lnSpc>
              <a:spcBef>
                <a:spcPts val="875"/>
              </a:spcBef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749425" indent="536575" defTabSz="2951163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06625" indent="536575" defTabSz="2951163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663825" indent="536575" defTabSz="2951163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121025" indent="536575" defTabSz="2951163" eaLnBrk="0" fontAlgn="base" hangingPunct="0">
              <a:lnSpc>
                <a:spcPct val="90000"/>
              </a:lnSpc>
              <a:spcBef>
                <a:spcPts val="8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5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2572</TotalTime>
  <Words>315</Words>
  <Application>Microsoft Office PowerPoint</Application>
  <PresentationFormat>Custom</PresentationFormat>
  <Paragraphs>25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Office Theme</vt:lpstr>
      <vt:lpstr>INSTRUCTIONS FOR E-POSTERS PREPARATION  </vt:lpstr>
      <vt:lpstr>PowerPoint Presentation</vt:lpstr>
    </vt:vector>
  </TitlesOfParts>
  <Company>Universiti Tun Hussein Onn Malaysia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POLIMAS</dc:creator>
  <cp:lastModifiedBy>MUHAMMAD AZWADI SULAIMAN</cp:lastModifiedBy>
  <cp:revision>280</cp:revision>
  <cp:lastPrinted>2013-09-12T03:28:23Z</cp:lastPrinted>
  <dcterms:created xsi:type="dcterms:W3CDTF">2012-06-21T05:16:04Z</dcterms:created>
  <dcterms:modified xsi:type="dcterms:W3CDTF">2021-05-06T02:59:40Z</dcterms:modified>
</cp:coreProperties>
</file>